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42" r:id="rId3"/>
    <p:sldId id="443" r:id="rId4"/>
    <p:sldId id="434" r:id="rId5"/>
    <p:sldId id="433" r:id="rId6"/>
    <p:sldId id="435" r:id="rId7"/>
    <p:sldId id="436" r:id="rId8"/>
    <p:sldId id="272" r:id="rId9"/>
    <p:sldId id="338" r:id="rId10"/>
    <p:sldId id="30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75" d="100"/>
          <a:sy n="75" d="100"/>
        </p:scale>
        <p:origin x="8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a:t>Planet images</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12,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E0CEB-A3BE-49B8-8F79-E0F359E7EE87}"/>
              </a:ext>
            </a:extLst>
          </p:cNvPr>
          <p:cNvSpPr txBox="1"/>
          <p:nvPr/>
        </p:nvSpPr>
        <p:spPr>
          <a:xfrm>
            <a:off x="4866304" y="2602961"/>
            <a:ext cx="2054217" cy="461665"/>
          </a:xfrm>
          <a:prstGeom prst="rect">
            <a:avLst/>
          </a:prstGeom>
          <a:noFill/>
        </p:spPr>
        <p:txBody>
          <a:bodyPr wrap="none" rtlCol="0">
            <a:spAutoFit/>
          </a:bodyPr>
          <a:lstStyle/>
          <a:p>
            <a:r>
              <a:rPr lang="en-US" sz="2400" dirty="0"/>
              <a:t>Planet imagery</a:t>
            </a:r>
          </a:p>
        </p:txBody>
      </p:sp>
    </p:spTree>
    <p:extLst>
      <p:ext uri="{BB962C8B-B14F-4D97-AF65-F5344CB8AC3E}">
        <p14:creationId xmlns:p14="http://schemas.microsoft.com/office/powerpoint/2010/main" val="817130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387994-888C-4927-8582-674DF1818890}"/>
              </a:ext>
            </a:extLst>
          </p:cNvPr>
          <p:cNvPicPr>
            <a:picLocks noChangeAspect="1"/>
          </p:cNvPicPr>
          <p:nvPr/>
        </p:nvPicPr>
        <p:blipFill rotWithShape="1">
          <a:blip r:embed="rId2"/>
          <a:srcRect l="26754" t="39852" r="29250" b="15704"/>
          <a:stretch/>
        </p:blipFill>
        <p:spPr>
          <a:xfrm>
            <a:off x="3173670" y="2549356"/>
            <a:ext cx="6082957" cy="3456523"/>
          </a:xfrm>
          <a:prstGeom prst="rect">
            <a:avLst/>
          </a:prstGeom>
        </p:spPr>
      </p:pic>
      <p:sp>
        <p:nvSpPr>
          <p:cNvPr id="2" name="Rectangle 1">
            <a:extLst>
              <a:ext uri="{FF2B5EF4-FFF2-40B4-BE49-F238E27FC236}">
                <a16:creationId xmlns:a16="http://schemas.microsoft.com/office/drawing/2014/main" id="{B8671E94-54D2-4431-AFBD-A1307F30F6B8}"/>
              </a:ext>
            </a:extLst>
          </p:cNvPr>
          <p:cNvSpPr/>
          <p:nvPr/>
        </p:nvSpPr>
        <p:spPr>
          <a:xfrm>
            <a:off x="96982" y="0"/>
            <a:ext cx="11998036" cy="2308324"/>
          </a:xfrm>
          <a:prstGeom prst="rect">
            <a:avLst/>
          </a:prstGeom>
        </p:spPr>
        <p:txBody>
          <a:bodyPr wrap="square">
            <a:spAutoFit/>
          </a:bodyPr>
          <a:lstStyle/>
          <a:p>
            <a:r>
              <a:rPr lang="en-US" b="1" dirty="0"/>
              <a:t>New MT location to download Planet</a:t>
            </a:r>
          </a:p>
          <a:p>
            <a:endParaRPr lang="en-US" b="1" dirty="0"/>
          </a:p>
          <a:p>
            <a:pPr marL="285750" indent="-285750">
              <a:buFontTx/>
              <a:buChar char="-"/>
            </a:pPr>
            <a:r>
              <a:rPr lang="en-US" dirty="0"/>
              <a:t>The locations of these polys are based on </a:t>
            </a:r>
            <a:r>
              <a:rPr lang="en-US" dirty="0" err="1"/>
              <a:t>on</a:t>
            </a:r>
            <a:r>
              <a:rPr lang="en-US" dirty="0"/>
              <a:t> soy_pts_agsat1, so only download for 2016-2017. Try to go for about 30 to 40 fields in different locations instead of 80 fields in a single location because of potential bias due to cloudy days</a:t>
            </a:r>
          </a:p>
          <a:p>
            <a:pPr marL="285750" indent="-285750">
              <a:buFontTx/>
              <a:buChar char="-"/>
            </a:pPr>
            <a:r>
              <a:rPr lang="en-US" dirty="0"/>
              <a:t>In MT, look at a place with SC (based on </a:t>
            </a:r>
            <a:r>
              <a:rPr lang="en-US" dirty="0" err="1"/>
              <a:t>agsat</a:t>
            </a:r>
            <a:r>
              <a:rPr lang="en-US" dirty="0"/>
              <a:t> training) and download for a place with known SC – useful for seeing accuracy of classifying SC</a:t>
            </a:r>
          </a:p>
          <a:p>
            <a:pPr marL="285750" indent="-285750">
              <a:buFontTx/>
              <a:buChar char="-"/>
            </a:pPr>
            <a:r>
              <a:rPr lang="en-US" dirty="0"/>
              <a:t>Download all of these in for 2016- 2017</a:t>
            </a:r>
          </a:p>
          <a:p>
            <a:pPr marL="285750" indent="-285750">
              <a:buFontTx/>
              <a:buChar char="-"/>
            </a:pPr>
            <a:r>
              <a:rPr lang="en-US" dirty="0"/>
              <a:t>Order of priority: poly 11 (has SC), poly 12, poly 14, poly 13, poly 15</a:t>
            </a:r>
          </a:p>
        </p:txBody>
      </p:sp>
      <p:sp>
        <p:nvSpPr>
          <p:cNvPr id="4" name="Rectangle 3">
            <a:extLst>
              <a:ext uri="{FF2B5EF4-FFF2-40B4-BE49-F238E27FC236}">
                <a16:creationId xmlns:a16="http://schemas.microsoft.com/office/drawing/2014/main" id="{177CA38B-3FAE-476D-B983-A185E98E8052}"/>
              </a:ext>
            </a:extLst>
          </p:cNvPr>
          <p:cNvSpPr/>
          <p:nvPr/>
        </p:nvSpPr>
        <p:spPr>
          <a:xfrm>
            <a:off x="4374342" y="3637280"/>
            <a:ext cx="746298" cy="307777"/>
          </a:xfrm>
          <a:prstGeom prst="rect">
            <a:avLst/>
          </a:prstGeom>
        </p:spPr>
        <p:txBody>
          <a:bodyPr wrap="square">
            <a:spAutoFit/>
          </a:bodyPr>
          <a:lstStyle/>
          <a:p>
            <a:r>
              <a:rPr lang="en-US" sz="1400" b="1" dirty="0"/>
              <a:t>Poly 5</a:t>
            </a:r>
          </a:p>
        </p:txBody>
      </p:sp>
      <p:sp>
        <p:nvSpPr>
          <p:cNvPr id="5" name="Rectangle 4">
            <a:extLst>
              <a:ext uri="{FF2B5EF4-FFF2-40B4-BE49-F238E27FC236}">
                <a16:creationId xmlns:a16="http://schemas.microsoft.com/office/drawing/2014/main" id="{DBE2F838-83CF-4118-9618-59146478B8BE}"/>
              </a:ext>
            </a:extLst>
          </p:cNvPr>
          <p:cNvSpPr/>
          <p:nvPr/>
        </p:nvSpPr>
        <p:spPr>
          <a:xfrm>
            <a:off x="3099262" y="4036497"/>
            <a:ext cx="746298" cy="307777"/>
          </a:xfrm>
          <a:prstGeom prst="rect">
            <a:avLst/>
          </a:prstGeom>
        </p:spPr>
        <p:txBody>
          <a:bodyPr wrap="square">
            <a:spAutoFit/>
          </a:bodyPr>
          <a:lstStyle/>
          <a:p>
            <a:r>
              <a:rPr lang="en-US" sz="1400" b="1" dirty="0"/>
              <a:t>Poly 13</a:t>
            </a:r>
          </a:p>
        </p:txBody>
      </p:sp>
      <p:sp>
        <p:nvSpPr>
          <p:cNvPr id="6" name="Rectangle 5">
            <a:extLst>
              <a:ext uri="{FF2B5EF4-FFF2-40B4-BE49-F238E27FC236}">
                <a16:creationId xmlns:a16="http://schemas.microsoft.com/office/drawing/2014/main" id="{394C8D37-93D3-49AB-B25C-6C16972D0338}"/>
              </a:ext>
            </a:extLst>
          </p:cNvPr>
          <p:cNvSpPr/>
          <p:nvPr/>
        </p:nvSpPr>
        <p:spPr>
          <a:xfrm>
            <a:off x="7577051" y="5062657"/>
            <a:ext cx="944418" cy="523220"/>
          </a:xfrm>
          <a:prstGeom prst="rect">
            <a:avLst/>
          </a:prstGeom>
        </p:spPr>
        <p:txBody>
          <a:bodyPr wrap="square">
            <a:spAutoFit/>
          </a:bodyPr>
          <a:lstStyle/>
          <a:p>
            <a:r>
              <a:rPr lang="en-US" sz="1400" b="1" dirty="0"/>
              <a:t>Poly 11 (has SC)</a:t>
            </a:r>
          </a:p>
        </p:txBody>
      </p:sp>
      <p:sp>
        <p:nvSpPr>
          <p:cNvPr id="7" name="Rectangle 6">
            <a:extLst>
              <a:ext uri="{FF2B5EF4-FFF2-40B4-BE49-F238E27FC236}">
                <a16:creationId xmlns:a16="http://schemas.microsoft.com/office/drawing/2014/main" id="{B09EEE8A-F442-4C27-A58F-1AFCDCB0AC3C}"/>
              </a:ext>
            </a:extLst>
          </p:cNvPr>
          <p:cNvSpPr/>
          <p:nvPr/>
        </p:nvSpPr>
        <p:spPr>
          <a:xfrm>
            <a:off x="8598481" y="4252834"/>
            <a:ext cx="746298" cy="307777"/>
          </a:xfrm>
          <a:prstGeom prst="rect">
            <a:avLst/>
          </a:prstGeom>
        </p:spPr>
        <p:txBody>
          <a:bodyPr wrap="square">
            <a:spAutoFit/>
          </a:bodyPr>
          <a:lstStyle/>
          <a:p>
            <a:r>
              <a:rPr lang="en-US" sz="1400" b="1" dirty="0"/>
              <a:t>Poly 14</a:t>
            </a:r>
          </a:p>
        </p:txBody>
      </p:sp>
      <p:sp>
        <p:nvSpPr>
          <p:cNvPr id="8" name="Rectangle 7">
            <a:extLst>
              <a:ext uri="{FF2B5EF4-FFF2-40B4-BE49-F238E27FC236}">
                <a16:creationId xmlns:a16="http://schemas.microsoft.com/office/drawing/2014/main" id="{2A275CA3-67AD-49A5-B851-14D12AC8DAE4}"/>
              </a:ext>
            </a:extLst>
          </p:cNvPr>
          <p:cNvSpPr/>
          <p:nvPr/>
        </p:nvSpPr>
        <p:spPr>
          <a:xfrm>
            <a:off x="6126480" y="2858551"/>
            <a:ext cx="746298" cy="307777"/>
          </a:xfrm>
          <a:prstGeom prst="rect">
            <a:avLst/>
          </a:prstGeom>
        </p:spPr>
        <p:txBody>
          <a:bodyPr wrap="square">
            <a:spAutoFit/>
          </a:bodyPr>
          <a:lstStyle/>
          <a:p>
            <a:r>
              <a:rPr lang="en-US" sz="1400" b="1" dirty="0"/>
              <a:t>Poly 12</a:t>
            </a:r>
          </a:p>
        </p:txBody>
      </p:sp>
      <p:sp>
        <p:nvSpPr>
          <p:cNvPr id="10" name="Rectangle 9">
            <a:extLst>
              <a:ext uri="{FF2B5EF4-FFF2-40B4-BE49-F238E27FC236}">
                <a16:creationId xmlns:a16="http://schemas.microsoft.com/office/drawing/2014/main" id="{FE83A90B-1218-4FE1-BDEF-47290746EA3B}"/>
              </a:ext>
            </a:extLst>
          </p:cNvPr>
          <p:cNvSpPr/>
          <p:nvPr/>
        </p:nvSpPr>
        <p:spPr>
          <a:xfrm>
            <a:off x="5603904" y="3781008"/>
            <a:ext cx="944418" cy="307777"/>
          </a:xfrm>
          <a:prstGeom prst="rect">
            <a:avLst/>
          </a:prstGeom>
        </p:spPr>
        <p:txBody>
          <a:bodyPr wrap="square">
            <a:spAutoFit/>
          </a:bodyPr>
          <a:lstStyle/>
          <a:p>
            <a:r>
              <a:rPr lang="en-US" sz="1400" b="1" dirty="0"/>
              <a:t>Poly 15</a:t>
            </a:r>
          </a:p>
        </p:txBody>
      </p:sp>
      <p:sp>
        <p:nvSpPr>
          <p:cNvPr id="11" name="Rectangle 10">
            <a:extLst>
              <a:ext uri="{FF2B5EF4-FFF2-40B4-BE49-F238E27FC236}">
                <a16:creationId xmlns:a16="http://schemas.microsoft.com/office/drawing/2014/main" id="{387B228E-357D-4F53-9E2B-FE9947C615ED}"/>
              </a:ext>
            </a:extLst>
          </p:cNvPr>
          <p:cNvSpPr/>
          <p:nvPr/>
        </p:nvSpPr>
        <p:spPr>
          <a:xfrm>
            <a:off x="96982" y="6050898"/>
            <a:ext cx="4794596" cy="369332"/>
          </a:xfrm>
          <a:prstGeom prst="rect">
            <a:avLst/>
          </a:prstGeom>
        </p:spPr>
        <p:txBody>
          <a:bodyPr wrap="square">
            <a:spAutoFit/>
          </a:bodyPr>
          <a:lstStyle/>
          <a:p>
            <a:r>
              <a:rPr lang="en-US" b="1" dirty="0"/>
              <a:t>Poly11 was ordered and downloaded on April 4.</a:t>
            </a:r>
            <a:endParaRPr lang="en-US" dirty="0"/>
          </a:p>
        </p:txBody>
      </p:sp>
    </p:spTree>
    <p:extLst>
      <p:ext uri="{BB962C8B-B14F-4D97-AF65-F5344CB8AC3E}">
        <p14:creationId xmlns:p14="http://schemas.microsoft.com/office/powerpoint/2010/main" val="185250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E300C-AC54-4A11-995F-F191D37AE3DE}"/>
              </a:ext>
            </a:extLst>
          </p:cNvPr>
          <p:cNvSpPr txBox="1"/>
          <p:nvPr/>
        </p:nvSpPr>
        <p:spPr>
          <a:xfrm>
            <a:off x="4866304" y="2511521"/>
            <a:ext cx="2306529" cy="461665"/>
          </a:xfrm>
          <a:prstGeom prst="rect">
            <a:avLst/>
          </a:prstGeom>
          <a:noFill/>
        </p:spPr>
        <p:txBody>
          <a:bodyPr wrap="none" rtlCol="0">
            <a:spAutoFit/>
          </a:bodyPr>
          <a:lstStyle/>
          <a:p>
            <a:r>
              <a:rPr lang="en-US" sz="2400" dirty="0"/>
              <a:t>Timing algorithm</a:t>
            </a:r>
          </a:p>
        </p:txBody>
      </p:sp>
    </p:spTree>
    <p:extLst>
      <p:ext uri="{BB962C8B-B14F-4D97-AF65-F5344CB8AC3E}">
        <p14:creationId xmlns:p14="http://schemas.microsoft.com/office/powerpoint/2010/main" val="18140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710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3215552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103127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137274"/>
            <a:ext cx="11808823" cy="3170099"/>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a:t>
            </a:r>
          </a:p>
          <a:p>
            <a:pPr marL="285750" indent="-285750">
              <a:buFont typeface="Arial" panose="020B0604020202020204" pitchFamily="34" charset="0"/>
              <a:buChar char="•"/>
            </a:pPr>
            <a:r>
              <a:rPr lang="en-US" sz="1400" dirty="0"/>
              <a:t>Robustness checking of timeseries analysis: how would plant, harvest results be different if (1) smooth EVI timeseries more or less; (2) smooth the 1</a:t>
            </a:r>
            <a:r>
              <a:rPr lang="en-US" sz="1400" baseline="30000" dirty="0"/>
              <a:t>st</a:t>
            </a:r>
            <a:r>
              <a:rPr lang="en-US" sz="1400" dirty="0"/>
              <a:t> derivative more or less; (3) pick another cutoff date for first vs second peak? Choose the best combo based on Planet validation data; if no clear winner, report all versions.</a:t>
            </a:r>
          </a:p>
          <a:p>
            <a:pPr marL="285750" indent="-28575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4767</TotalTime>
  <Words>1391</Words>
  <Application>Microsoft Office PowerPoint</Application>
  <PresentationFormat>Widescreen</PresentationFormat>
  <Paragraphs>94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Planet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149</cp:revision>
  <dcterms:created xsi:type="dcterms:W3CDTF">2019-03-21T22:04:56Z</dcterms:created>
  <dcterms:modified xsi:type="dcterms:W3CDTF">2019-04-05T04:41:13Z</dcterms:modified>
</cp:coreProperties>
</file>